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1191" r:id="rId2"/>
    <p:sldId id="1192" r:id="rId3"/>
    <p:sldId id="1193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276" autoAdjust="0"/>
  </p:normalViewPr>
  <p:slideViewPr>
    <p:cSldViewPr>
      <p:cViewPr>
        <p:scale>
          <a:sx n="70" d="100"/>
          <a:sy n="70" d="100"/>
        </p:scale>
        <p:origin x="-181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AE46E-73CA-41A4-8610-9FEB64EC158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00560-5223-405B-8BB7-CC5E97A8A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8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741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3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291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890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81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4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6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42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5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4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44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14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0566D2B4-6753-44C5-A4DE-7ADA2DFD5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1556792"/>
            <a:ext cx="8351838" cy="344384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indent="450215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53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ДПП </a:t>
            </a:r>
            <a:r>
              <a:rPr lang="ru-RU" sz="5400" b="1" dirty="0" smtClean="0">
                <a:solidFill>
                  <a:schemeClr val="bg1"/>
                </a:solidFill>
                <a:latin typeface="Times New Roman"/>
                <a:ea typeface="Calibri"/>
              </a:rPr>
              <a:t>«</a:t>
            </a:r>
            <a:r>
              <a:rPr lang="ru-RU" sz="5400" b="1" dirty="0">
                <a:solidFill>
                  <a:schemeClr val="bg1"/>
                </a:solidFill>
                <a:latin typeface="Times New Roman"/>
                <a:ea typeface="Calibri"/>
              </a:rPr>
              <a:t>Областная инновационная площадка: управленческий аспект»</a:t>
            </a:r>
            <a:r>
              <a:rPr lang="ru-RU" sz="4800" dirty="0">
                <a:solidFill>
                  <a:schemeClr val="bg1"/>
                </a:solidFill>
                <a:latin typeface="Times New Roman"/>
                <a:ea typeface="Calibri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Times New Roman"/>
                <a:ea typeface="Calibri"/>
              </a:rPr>
            </a:br>
            <a:r>
              <a:rPr lang="ru-RU" sz="5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5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5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5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1" name="Подзаголовок 2">
            <a:extLst>
              <a:ext uri="{FF2B5EF4-FFF2-40B4-BE49-F238E27FC236}">
                <a16:creationId xmlns:a16="http://schemas.microsoft.com/office/drawing/2014/main" xmlns="" id="{3DD47DA4-44F7-4954-855A-63E6799FB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158" y="5229200"/>
            <a:ext cx="8337581" cy="1295425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Иванова Н.Б, доцент кафедры теории и практики управления образованием ИРО</a:t>
            </a:r>
          </a:p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 8918 5272444;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ivanovanb55@mail.ru</a:t>
            </a:r>
            <a:endParaRPr lang="ru-RU" alt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F:\Логотип и фоны ИРО\лого цвет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0"/>
            <a:ext cx="8928992" cy="1484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0070C0"/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ДПП: учебный план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571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0070C0"/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ДПП: темы занятий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85698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8290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</TotalTime>
  <Words>27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ДПП «Областная инновационная площадка: управленческий аспект»   </vt:lpstr>
      <vt:lpstr>ДПП: учебный план </vt:lpstr>
      <vt:lpstr>ДПП: темы занятий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Региональная сеть областных инновационных площадок</dc:title>
  <dc:creator>center</dc:creator>
  <cp:lastModifiedBy>Надежда Иванова</cp:lastModifiedBy>
  <cp:revision>110</cp:revision>
  <dcterms:created xsi:type="dcterms:W3CDTF">2019-03-04T07:49:40Z</dcterms:created>
  <dcterms:modified xsi:type="dcterms:W3CDTF">2026-03-10T17:57:00Z</dcterms:modified>
</cp:coreProperties>
</file>